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7"/>
  </p:notesMasterIdLst>
  <p:sldIdLst>
    <p:sldId id="266" r:id="rId2"/>
    <p:sldId id="258" r:id="rId3"/>
    <p:sldId id="270" r:id="rId4"/>
    <p:sldId id="271" r:id="rId5"/>
    <p:sldId id="275" r:id="rId6"/>
    <p:sldId id="273" r:id="rId7"/>
    <p:sldId id="269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268" r:id="rId20"/>
    <p:sldId id="451" r:id="rId21"/>
    <p:sldId id="272" r:id="rId22"/>
    <p:sldId id="449" r:id="rId23"/>
    <p:sldId id="450" r:id="rId24"/>
    <p:sldId id="437" r:id="rId25"/>
    <p:sldId id="438" r:id="rId26"/>
    <p:sldId id="439" r:id="rId27"/>
    <p:sldId id="448" r:id="rId28"/>
    <p:sldId id="440" r:id="rId29"/>
    <p:sldId id="441" r:id="rId30"/>
    <p:sldId id="442" r:id="rId31"/>
    <p:sldId id="447" r:id="rId32"/>
    <p:sldId id="443" r:id="rId33"/>
    <p:sldId id="444" r:id="rId34"/>
    <p:sldId id="445" r:id="rId35"/>
    <p:sldId id="446" r:id="rId36"/>
    <p:sldId id="436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76" r:id="rId47"/>
    <p:sldId id="291" r:id="rId48"/>
    <p:sldId id="289" r:id="rId49"/>
    <p:sldId id="292" r:id="rId50"/>
    <p:sldId id="290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277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05" r:id="rId164"/>
    <p:sldId id="406" r:id="rId165"/>
    <p:sldId id="407" r:id="rId166"/>
    <p:sldId id="408" r:id="rId167"/>
    <p:sldId id="409" r:id="rId168"/>
    <p:sldId id="410" r:id="rId169"/>
    <p:sldId id="411" r:id="rId170"/>
    <p:sldId id="412" r:id="rId171"/>
    <p:sldId id="413" r:id="rId172"/>
    <p:sldId id="414" r:id="rId173"/>
    <p:sldId id="415" r:id="rId174"/>
    <p:sldId id="416" r:id="rId175"/>
    <p:sldId id="417" r:id="rId176"/>
    <p:sldId id="418" r:id="rId177"/>
    <p:sldId id="419" r:id="rId178"/>
    <p:sldId id="420" r:id="rId179"/>
    <p:sldId id="421" r:id="rId180"/>
    <p:sldId id="422" r:id="rId181"/>
    <p:sldId id="423" r:id="rId182"/>
    <p:sldId id="424" r:id="rId183"/>
    <p:sldId id="425" r:id="rId184"/>
    <p:sldId id="426" r:id="rId185"/>
    <p:sldId id="427" r:id="rId186"/>
    <p:sldId id="428" r:id="rId187"/>
    <p:sldId id="429" r:id="rId188"/>
    <p:sldId id="430" r:id="rId189"/>
    <p:sldId id="431" r:id="rId190"/>
    <p:sldId id="432" r:id="rId191"/>
    <p:sldId id="433" r:id="rId192"/>
    <p:sldId id="434" r:id="rId193"/>
    <p:sldId id="435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85" r:id="rId219"/>
    <p:sldId id="486" r:id="rId220"/>
    <p:sldId id="487" r:id="rId221"/>
    <p:sldId id="488" r:id="rId222"/>
    <p:sldId id="489" r:id="rId223"/>
    <p:sldId id="490" r:id="rId224"/>
    <p:sldId id="491" r:id="rId225"/>
    <p:sldId id="492" r:id="rId226"/>
    <p:sldId id="493" r:id="rId227"/>
    <p:sldId id="312" r:id="rId228"/>
    <p:sldId id="585" r:id="rId229"/>
    <p:sldId id="278" r:id="rId230"/>
    <p:sldId id="494" r:id="rId231"/>
    <p:sldId id="512" r:id="rId232"/>
    <p:sldId id="495" r:id="rId233"/>
    <p:sldId id="496" r:id="rId234"/>
    <p:sldId id="497" r:id="rId235"/>
    <p:sldId id="510" r:id="rId236"/>
    <p:sldId id="498" r:id="rId237"/>
    <p:sldId id="511" r:id="rId238"/>
    <p:sldId id="502" r:id="rId239"/>
    <p:sldId id="513" r:id="rId240"/>
    <p:sldId id="499" r:id="rId241"/>
    <p:sldId id="500" r:id="rId242"/>
    <p:sldId id="501" r:id="rId243"/>
    <p:sldId id="503" r:id="rId244"/>
    <p:sldId id="509" r:id="rId245"/>
    <p:sldId id="514" r:id="rId246"/>
    <p:sldId id="515" r:id="rId247"/>
    <p:sldId id="516" r:id="rId248"/>
    <p:sldId id="517" r:id="rId249"/>
    <p:sldId id="518" r:id="rId250"/>
    <p:sldId id="519" r:id="rId251"/>
    <p:sldId id="520" r:id="rId252"/>
    <p:sldId id="521" r:id="rId253"/>
    <p:sldId id="522" r:id="rId254"/>
    <p:sldId id="524" r:id="rId255"/>
    <p:sldId id="523" r:id="rId256"/>
    <p:sldId id="525" r:id="rId257"/>
    <p:sldId id="526" r:id="rId258"/>
    <p:sldId id="528" r:id="rId259"/>
    <p:sldId id="529" r:id="rId260"/>
    <p:sldId id="538" r:id="rId261"/>
    <p:sldId id="539" r:id="rId262"/>
    <p:sldId id="530" r:id="rId263"/>
    <p:sldId id="531" r:id="rId264"/>
    <p:sldId id="537" r:id="rId265"/>
    <p:sldId id="532" r:id="rId266"/>
    <p:sldId id="533" r:id="rId267"/>
    <p:sldId id="541" r:id="rId268"/>
    <p:sldId id="542" r:id="rId269"/>
    <p:sldId id="534" r:id="rId270"/>
    <p:sldId id="543" r:id="rId271"/>
    <p:sldId id="540" r:id="rId272"/>
    <p:sldId id="544" r:id="rId273"/>
    <p:sldId id="545" r:id="rId274"/>
    <p:sldId id="546" r:id="rId275"/>
    <p:sldId id="547" r:id="rId276"/>
    <p:sldId id="553" r:id="rId277"/>
    <p:sldId id="548" r:id="rId278"/>
    <p:sldId id="549" r:id="rId279"/>
    <p:sldId id="550" r:id="rId280"/>
    <p:sldId id="551" r:id="rId281"/>
    <p:sldId id="552" r:id="rId282"/>
    <p:sldId id="554" r:id="rId283"/>
    <p:sldId id="555" r:id="rId284"/>
    <p:sldId id="556" r:id="rId285"/>
    <p:sldId id="557" r:id="rId286"/>
    <p:sldId id="558" r:id="rId287"/>
    <p:sldId id="559" r:id="rId288"/>
    <p:sldId id="560" r:id="rId289"/>
    <p:sldId id="561" r:id="rId290"/>
    <p:sldId id="563" r:id="rId291"/>
    <p:sldId id="562" r:id="rId292"/>
    <p:sldId id="564" r:id="rId293"/>
    <p:sldId id="566" r:id="rId294"/>
    <p:sldId id="567" r:id="rId295"/>
    <p:sldId id="565" r:id="rId296"/>
    <p:sldId id="586" r:id="rId297"/>
    <p:sldId id="587" r:id="rId298"/>
    <p:sldId id="588" r:id="rId299"/>
    <p:sldId id="589" r:id="rId300"/>
    <p:sldId id="590" r:id="rId301"/>
    <p:sldId id="591" r:id="rId302"/>
    <p:sldId id="592" r:id="rId303"/>
    <p:sldId id="593" r:id="rId304"/>
    <p:sldId id="594" r:id="rId305"/>
    <p:sldId id="595" r:id="rId306"/>
    <p:sldId id="596" r:id="rId307"/>
    <p:sldId id="597" r:id="rId308"/>
    <p:sldId id="598" r:id="rId309"/>
    <p:sldId id="599" r:id="rId310"/>
    <p:sldId id="600" r:id="rId311"/>
    <p:sldId id="568" r:id="rId312"/>
    <p:sldId id="569" r:id="rId313"/>
    <p:sldId id="570" r:id="rId314"/>
    <p:sldId id="571" r:id="rId315"/>
    <p:sldId id="572" r:id="rId3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49" d="100"/>
          <a:sy n="49" d="100"/>
        </p:scale>
        <p:origin x="53" y="6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293959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10621988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7720473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유효성검사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052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0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89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10162</Words>
  <Application>Microsoft Office PowerPoint</Application>
  <PresentationFormat>화면 슬라이드 쇼(4:3)</PresentationFormat>
  <Paragraphs>2874</Paragraphs>
  <Slides>315</Slides>
  <Notes>315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315</vt:i4>
      </vt:variant>
    </vt:vector>
  </HeadingPairs>
  <TitlesOfParts>
    <vt:vector size="321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해결방안</vt:lpstr>
      <vt:lpstr>이슈 및 해결방안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363</cp:revision>
  <dcterms:created xsi:type="dcterms:W3CDTF">2005-01-17T10:29:38Z</dcterms:created>
  <dcterms:modified xsi:type="dcterms:W3CDTF">2016-12-13T03:27:56Z</dcterms:modified>
</cp:coreProperties>
</file>